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627DF1A-F295-4D59-8BB8-FA8063665F4A}" type="datetimeFigureOut">
              <a:rPr lang="en-US" smtClean="0"/>
              <a:pPr/>
              <a:t>3/27/12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32F62-0C5F-43A8-9686-69B254F4D8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Katie Mortka, Yasmeen Tarazi, Brent Jones, Sam Ericsson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Amusing Ourselves to Death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Postman</a:t>
            </a:r>
            <a:r>
              <a:rPr lang="en-US" dirty="0" smtClean="0"/>
              <a:t>’s discusses TV preachers that people see on TV on Sundays. </a:t>
            </a:r>
          </a:p>
          <a:p>
            <a:r>
              <a:rPr lang="en-US" dirty="0" smtClean="0"/>
              <a:t>Trying to prove that religion has to change to become </a:t>
            </a:r>
            <a:r>
              <a:rPr lang="en-US" dirty="0" smtClean="0"/>
              <a:t>televisable</a:t>
            </a:r>
            <a:r>
              <a:rPr lang="en-US" dirty="0" smtClean="0"/>
              <a:t>- the church that people watch on TV is much different then the </a:t>
            </a:r>
            <a:r>
              <a:rPr lang="en-US" dirty="0" smtClean="0"/>
              <a:t>one that people actually attend. </a:t>
            </a:r>
          </a:p>
          <a:p>
            <a:r>
              <a:rPr lang="en-US" dirty="0" smtClean="0"/>
              <a:t>Discusses preachers from television, like Pat Robertson, Jimmy </a:t>
            </a:r>
            <a:r>
              <a:rPr lang="en-US" dirty="0" smtClean="0"/>
              <a:t>Swaggart</a:t>
            </a:r>
            <a:r>
              <a:rPr lang="en-US" dirty="0" smtClean="0"/>
              <a:t> and Jerry </a:t>
            </a:r>
            <a:r>
              <a:rPr lang="en-US" dirty="0" smtClean="0"/>
              <a:t>Falwell</a:t>
            </a:r>
            <a:r>
              <a:rPr lang="en-US" dirty="0" smtClean="0"/>
              <a:t> whose main goal is to attract viewers by the millions. They do this by creating the perfect televised sermon- with “theatrical and emotional displays”</a:t>
            </a:r>
          </a:p>
          <a:p>
            <a:r>
              <a:rPr lang="en-US" dirty="0" smtClean="0"/>
              <a:t>Seek to create a appealing show for their viewers.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Postman’s main point </a:t>
            </a:r>
            <a:r>
              <a:rPr lang="en-US" sz="2000" dirty="0" smtClean="0"/>
              <a:t>is that politely discussion has taken the format of the commercial. Therefore, it has lost its meaning.</a:t>
            </a:r>
          </a:p>
          <a:p>
            <a:r>
              <a:rPr lang="en-US" sz="2000" dirty="0" smtClean="0"/>
              <a:t>“By </a:t>
            </a:r>
            <a:r>
              <a:rPr lang="en-US" sz="2000" dirty="0" smtClean="0"/>
              <a:t>combining in compact form music, drama, imagery, humor and celebrity, the TV commercial has mounted the most serious assault on capitalist ideology since "Das</a:t>
            </a:r>
            <a:r>
              <a:rPr lang="en-US" sz="2000" dirty="0" smtClean="0"/>
              <a:t> Capital" </a:t>
            </a:r>
            <a:r>
              <a:rPr lang="en-US" sz="2000" dirty="0" smtClean="0"/>
              <a:t>was </a:t>
            </a:r>
            <a:r>
              <a:rPr lang="en-US" sz="2000" dirty="0" smtClean="0"/>
              <a:t>published.”</a:t>
            </a:r>
          </a:p>
          <a:p>
            <a:r>
              <a:rPr lang="en-US" sz="2000" dirty="0" smtClean="0"/>
              <a:t> Postman asserts that “ The </a:t>
            </a:r>
            <a:r>
              <a:rPr lang="en-US" sz="2000" dirty="0" smtClean="0"/>
              <a:t>TV commercial has been the chief instrument of modern ways of presenting political ideas in 2 ways: 1. It requires its form to be used in political campaigns 2. Its dominance in public communication in our society means now that people accept them as a normal and plausible form of discourse</a:t>
            </a:r>
            <a:r>
              <a:rPr lang="en-US" sz="2000" dirty="0" smtClean="0"/>
              <a:t>.”</a:t>
            </a:r>
          </a:p>
          <a:p>
            <a:r>
              <a:rPr lang="en-US" sz="2000" dirty="0" smtClean="0"/>
              <a:t>Postman also says how TV commercials do not provide information about the product they are trying to sell, but rather provide a slogan or symbol that creates for viewers a compelling image of themselves. </a:t>
            </a:r>
            <a:r>
              <a:rPr lang="en-US" sz="1800" dirty="0" smtClean="0"/>
              <a:t> </a:t>
            </a:r>
            <a:br>
              <a:rPr lang="en-US" sz="1800" dirty="0" smtClean="0"/>
            </a:b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Postman’s main point- “Television is </a:t>
            </a:r>
            <a:r>
              <a:rPr lang="en-US" dirty="0" smtClean="0"/>
              <a:t>undermining what  the traditional idea of  schooling represents.”</a:t>
            </a:r>
          </a:p>
          <a:p>
            <a:r>
              <a:rPr lang="en-US" dirty="0" smtClean="0"/>
              <a:t>Postma</a:t>
            </a:r>
            <a:r>
              <a:rPr lang="en-US" dirty="0" smtClean="0"/>
              <a:t>n believes that television shows such as Sesame Street is creating this idea of school that in reality is not what school is. </a:t>
            </a:r>
          </a:p>
          <a:p>
            <a:r>
              <a:rPr lang="en-US" dirty="0" smtClean="0"/>
              <a:t>Shows </a:t>
            </a:r>
            <a:r>
              <a:rPr lang="en-US" dirty="0" smtClean="0"/>
              <a:t>like these can be educational and beneficial to the student, but it is also creating a world in which the printed word is slowly vanishing. </a:t>
            </a:r>
          </a:p>
          <a:p>
            <a:r>
              <a:rPr lang="en-US" dirty="0" smtClean="0"/>
              <a:t>Postma</a:t>
            </a:r>
            <a:r>
              <a:rPr lang="en-US" dirty="0" smtClean="0"/>
              <a:t>n believes that by rejecting a television culture and slowly return to the printed word, we can solve this problem that schools today are facing.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Main idea : The </a:t>
            </a:r>
            <a:r>
              <a:rPr lang="en-US" dirty="0" smtClean="0"/>
              <a:t>solution to our culture’s trivialization is the </a:t>
            </a:r>
            <a:r>
              <a:rPr lang="en-US" dirty="0" smtClean="0"/>
              <a:t>American </a:t>
            </a:r>
            <a:r>
              <a:rPr lang="en-US" dirty="0" smtClean="0"/>
              <a:t>answer: Our Schools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Themes/Ideas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Postman is discussing how society today has become so dependent on the television. </a:t>
            </a:r>
          </a:p>
          <a:p>
            <a:r>
              <a:rPr lang="en-US" dirty="0" smtClean="0"/>
              <a:t>Discusses the ramifications of this dependency </a:t>
            </a:r>
          </a:p>
          <a:p>
            <a:r>
              <a:rPr lang="en-US" dirty="0" smtClean="0"/>
              <a:t>Major decline in the printed word, speeches not as important </a:t>
            </a:r>
          </a:p>
          <a:p>
            <a:r>
              <a:rPr lang="en-US" dirty="0" smtClean="0"/>
              <a:t>News has become something that is not taken seriously- fragmented, meant to entertain and attract large audience- rather then give people legitimate information about the world they live in.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Postman </a:t>
            </a:r>
            <a:r>
              <a:rPr lang="en-US" sz="2400" dirty="0" smtClean="0"/>
              <a:t>starts of by letting the reader know that  he will be discussing the </a:t>
            </a:r>
            <a:r>
              <a:rPr lang="en-US" sz="2400" dirty="0" smtClean="0"/>
              <a:t>decline of the age of typography and the rise of the age of television.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Postman offers examples of how medium controls messages- such as smoke signals, written alphabet, microscopes, IQ, and mathematics.</a:t>
            </a:r>
          </a:p>
          <a:p>
            <a:r>
              <a:rPr lang="en-US" sz="2400" dirty="0" smtClean="0"/>
              <a:t>Also discuses human conversation- conversation affects the content of the culture. </a:t>
            </a:r>
          </a:p>
          <a:p>
            <a:r>
              <a:rPr lang="en-US" sz="2400" dirty="0" smtClean="0"/>
              <a:t>Society that uses smoke signals would most likely not discuss philosophy. Similarly, person with ugly body will not look good on television and therefore wont be elected President. Conclusion- TV works against the content of philosophy. 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oral cultures, proverbs are very important- “they are incessant. They form a substance of thought itself- cultures relied on proverbs to determine what was right</a:t>
            </a:r>
            <a:r>
              <a:rPr lang="en-US" sz="2000" dirty="0" smtClean="0"/>
              <a:t> vs. </a:t>
            </a:r>
            <a:r>
              <a:rPr lang="en-US" sz="2000" dirty="0" smtClean="0"/>
              <a:t>wrong</a:t>
            </a:r>
          </a:p>
          <a:p>
            <a:r>
              <a:rPr lang="en-US" sz="2000" dirty="0" smtClean="0"/>
              <a:t>In modern court, print has more resonance. Speech though still had some- testimony and juries </a:t>
            </a:r>
          </a:p>
          <a:p>
            <a:r>
              <a:rPr lang="en-US" sz="2000" dirty="0" smtClean="0"/>
              <a:t>Academia- written word is truer than spoken, despite oral </a:t>
            </a:r>
            <a:r>
              <a:rPr lang="en-US" sz="2000" dirty="0" smtClean="0"/>
              <a:t>exams.</a:t>
            </a:r>
          </a:p>
          <a:p>
            <a:r>
              <a:rPr lang="en-US" sz="2000" dirty="0" smtClean="0"/>
              <a:t>To defend earlier point, Postman gives examples of court rooms and in universities- where printed word trumps oral speech. People more likely to believe something in writing rather then something spoken.</a:t>
            </a:r>
          </a:p>
          <a:p>
            <a:r>
              <a:rPr lang="en-US" sz="2000" dirty="0" smtClean="0"/>
              <a:t>Main point trying to make- “</a:t>
            </a:r>
            <a:r>
              <a:rPr lang="en-US" sz="2000" dirty="0" smtClean="0"/>
              <a:t>Concept of truth is intimately linked to the biases of forms of expression”- each culture has different ways in which they express the truth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From 16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century, all knowledge began to be transferred to the printed page. Books imported from Britain- “ Beginning in the 16h century a great epistemological shift had taken place in which knowledge of every kind was transferred to and made manifest through the printed page.</a:t>
            </a:r>
          </a:p>
          <a:p>
            <a:r>
              <a:rPr lang="en-US" sz="2000" dirty="0" smtClean="0"/>
              <a:t>Print was “making a greater impression than actual events”</a:t>
            </a:r>
          </a:p>
          <a:p>
            <a:r>
              <a:rPr lang="en-US" sz="2000" dirty="0" smtClean="0"/>
              <a:t>“ Reading was not regarded as a elitist activity”- everybody is reading- all classes</a:t>
            </a:r>
          </a:p>
          <a:p>
            <a:r>
              <a:rPr lang="en-US" sz="2000" dirty="0" smtClean="0"/>
              <a:t>Printing Press comes about- in US- 1638 </a:t>
            </a:r>
          </a:p>
          <a:p>
            <a:r>
              <a:rPr lang="en-US" sz="2000" dirty="0" smtClean="0"/>
              <a:t> Most early printing was in the form of newspapers- lack of</a:t>
            </a:r>
            <a:r>
              <a:rPr lang="en-US" sz="2000" dirty="0" smtClean="0"/>
              <a:t> literacy </a:t>
            </a:r>
            <a:r>
              <a:rPr lang="en-US" sz="2000" dirty="0" smtClean="0"/>
              <a:t>due to lack of paper</a:t>
            </a:r>
          </a:p>
          <a:p>
            <a:r>
              <a:rPr lang="en-US" sz="2000" dirty="0" smtClean="0"/>
              <a:t>Printed word had a monopoly of public discourse until late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century- printed word was “virtually all that was available, there was no movies to see, radio to hear, photographic displays to look at, and no</a:t>
            </a:r>
            <a:r>
              <a:rPr lang="en-US" sz="2000" dirty="0" smtClean="0"/>
              <a:t> TV”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Discusses long speeches and debates and how they were so long- Douglas debates and Ab Lincoln Debates- “ Not only did Lincoln and Douglas write all their speeches in advance, they planned their rebuttals in writing”</a:t>
            </a:r>
          </a:p>
          <a:p>
            <a:r>
              <a:rPr lang="en-US" sz="2000" dirty="0" smtClean="0"/>
              <a:t>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and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century, print encouraged rational, objective mind- was not a </a:t>
            </a:r>
            <a:r>
              <a:rPr lang="en-US" sz="2000" dirty="0" smtClean="0"/>
              <a:t>coincidence </a:t>
            </a:r>
            <a:r>
              <a:rPr lang="en-US" sz="2000" dirty="0" smtClean="0"/>
              <a:t>that Age of Reason was coexistent with the growth of print culture.</a:t>
            </a:r>
          </a:p>
          <a:p>
            <a:r>
              <a:rPr lang="en-US" sz="2000" dirty="0" smtClean="0"/>
              <a:t>“ In a culture dominated my print, public discourse tends to be characterized by coherent orderly arrangement of facts and ideas”</a:t>
            </a:r>
          </a:p>
          <a:p>
            <a:r>
              <a:rPr lang="en-US" sz="2000" dirty="0" smtClean="0"/>
              <a:t>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and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 public figures were known by their written words, not by their image.</a:t>
            </a:r>
          </a:p>
          <a:p>
            <a:r>
              <a:rPr lang="en-US" sz="2000" dirty="0" smtClean="0"/>
              <a:t>“ Toward the end of the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century, for reasons I am most anxious to explain, the Age of Exposition began to pass, and the early signs of its replacement could be discerned. It was replaced by Age of Show Business”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America was disparate, information could travel only as fast as a train could travel, until the mid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century- when the telegraph was invented by Samuel Morse. </a:t>
            </a:r>
          </a:p>
          <a:p>
            <a:r>
              <a:rPr lang="en-US" sz="1600" dirty="0" smtClean="0"/>
              <a:t>“ The penny newspaper, emerging slightly before telegraphy,, in the 1830’s, had already begun the process of elevating irrelevance to the status of the news”- Telegraph enabled them to print more national news.</a:t>
            </a:r>
          </a:p>
          <a:p>
            <a:r>
              <a:rPr lang="en-US" sz="1600" dirty="0" smtClean="0"/>
              <a:t>Because of the telegraph, there was a flood of information from far away, that was largely irrelevant. Why do we need to know information that does not necessarily apply to ourselves?</a:t>
            </a:r>
          </a:p>
          <a:p>
            <a:r>
              <a:rPr lang="en-US" sz="1600" dirty="0" smtClean="0"/>
              <a:t>Postman asserts that “Today little of the news we see/hear/read will make us change our daily plans or give us something to talk about, but never really leading to meaningful action.</a:t>
            </a:r>
          </a:p>
          <a:p>
            <a:r>
              <a:rPr lang="en-US" sz="1600" dirty="0" smtClean="0"/>
              <a:t>Telegraph brought information that we did not ask for. Changed the nature of how knowledge was acquired. Telegraph gave us </a:t>
            </a:r>
            <a:r>
              <a:rPr lang="en-US" sz="1600" dirty="0" smtClean="0"/>
              <a:t>a lot of information, but people never knew about that information.</a:t>
            </a:r>
          </a:p>
          <a:p>
            <a:r>
              <a:rPr lang="en-US" sz="1600" dirty="0" smtClean="0"/>
              <a:t>Photographs appeared at </a:t>
            </a:r>
            <a:r>
              <a:rPr lang="en-US" sz="1600" dirty="0" smtClean="0"/>
              <a:t>same time- similar to telegraph in that it separated object from context. Photo implies that we accept what we see, rather then question it. 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Age of Show Business</a:t>
            </a:r>
          </a:p>
          <a:p>
            <a:r>
              <a:rPr lang="en-US" dirty="0" smtClean="0"/>
              <a:t>“Television does not extend or amplify literate culture. It attacks it.” </a:t>
            </a:r>
          </a:p>
          <a:p>
            <a:r>
              <a:rPr lang="en-US" dirty="0" smtClean="0"/>
              <a:t>Television is taking over our world and people are forgetting about literature and its importance. Television is ruining society because it has become the source of entertainment. </a:t>
            </a:r>
          </a:p>
          <a:p>
            <a:r>
              <a:rPr lang="en-US" dirty="0" smtClean="0"/>
              <a:t>“The technology of television has a bias, as well. It is conceivable to use television as a lamp, a surface for texts, a bookcase, even as a radio. But it has not been so used and will not be so used, at least in America.”</a:t>
            </a:r>
          </a:p>
          <a:p>
            <a:r>
              <a:rPr lang="en-US" dirty="0" smtClean="0"/>
              <a:t>“The total estimate of U.S. television program exports is approximately 100,000 to 200,000 hours.</a:t>
            </a:r>
          </a:p>
          <a:p>
            <a:r>
              <a:rPr lang="en-US" dirty="0" smtClean="0"/>
              <a:t>All these quotes are demonstrating how entertainment has become used </a:t>
            </a:r>
            <a:r>
              <a:rPr lang="en-US" dirty="0" smtClean="0"/>
              <a:t>for only </a:t>
            </a:r>
            <a:r>
              <a:rPr lang="en-US" dirty="0" smtClean="0"/>
              <a:t>our amusement and pleasure.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Postman discuses the irrelevance of the news today because of how it is seen primarily to entertain rather then inform.</a:t>
            </a:r>
          </a:p>
          <a:p>
            <a:r>
              <a:rPr lang="en-US" sz="1800" dirty="0" smtClean="0"/>
              <a:t>“ Now this”- phrase that warns audience that what they are about to hear/see is going to be different from what they just saw or heard. “ Newscaster means that you have thought long enough on the previous matter (approximately 45 seconds)”.</a:t>
            </a:r>
          </a:p>
          <a:p>
            <a:r>
              <a:rPr lang="en-US" sz="1800" dirty="0" smtClean="0"/>
              <a:t>The people in control of the news are primarily concerned with attracting the largest audience possible.</a:t>
            </a:r>
          </a:p>
          <a:p>
            <a:r>
              <a:rPr lang="en-US" sz="1800" dirty="0" smtClean="0"/>
              <a:t>They do this through entertaining them- providing music for their audience, allowing each segment to be as long as forty five seconds, creating a lot of commercials, and giving the audience a newscaster that seems credible. </a:t>
            </a:r>
          </a:p>
          <a:p>
            <a:r>
              <a:rPr lang="en-US" sz="1800" dirty="0" smtClean="0"/>
              <a:t>Information on the news is no longer meant to give the audience insight into the world they live in.</a:t>
            </a:r>
          </a:p>
          <a:p>
            <a:r>
              <a:rPr lang="en-US" sz="1800" dirty="0" smtClean="0"/>
              <a:t>TV is degrading our conception of what constitutes news.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156</TotalTime>
  <Words>1530</Words>
  <Application>Microsoft Macintosh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Amusing Ourselves to Death</vt:lpstr>
      <vt:lpstr>Themes/Ideas</vt:lpstr>
      <vt:lpstr>Chapter 1 </vt:lpstr>
      <vt:lpstr>Chapter 2</vt:lpstr>
      <vt:lpstr>Chapter 3 </vt:lpstr>
      <vt:lpstr>Chapter 4</vt:lpstr>
      <vt:lpstr>Chapter 5</vt:lpstr>
      <vt:lpstr>Chapter 6</vt:lpstr>
      <vt:lpstr>Chapter 7</vt:lpstr>
      <vt:lpstr>Chapter 8</vt:lpstr>
      <vt:lpstr>Chapter 9</vt:lpstr>
      <vt:lpstr>Chapter 10</vt:lpstr>
      <vt:lpstr>Chapter 11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Amusing Ourselves to Death</dc:title>
  <dc:creator>SASD User</dc:creator>
  <cp:lastModifiedBy>Lana Shuhaibar</cp:lastModifiedBy>
  <cp:revision>11</cp:revision>
  <dcterms:created xsi:type="dcterms:W3CDTF">2012-03-27T16:30:18Z</dcterms:created>
  <dcterms:modified xsi:type="dcterms:W3CDTF">2012-03-27T17:41:57Z</dcterms:modified>
</cp:coreProperties>
</file>